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3" r:id="rId9"/>
    <p:sldId id="265" r:id="rId10"/>
    <p:sldId id="268" r:id="rId11"/>
    <p:sldId id="269" r:id="rId1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4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2480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08746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0801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20532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9827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533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4447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5110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44033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39580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8735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bg2">
                <a:lumMod val="79000"/>
              </a:schemeClr>
            </a:gs>
            <a:gs pos="100000">
              <a:schemeClr val="bg1">
                <a:lumMod val="8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FE8A1-7DDB-474C-A338-94E544781D76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5CE28C-F606-4863-AB74-C1A1A9BC79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626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485900" y="1322388"/>
            <a:ext cx="9144000" cy="2387600"/>
          </a:xfrm>
        </p:spPr>
        <p:txBody>
          <a:bodyPr/>
          <a:lstStyle/>
          <a:p>
            <a:r>
              <a:rPr lang="hu-HU" dirty="0" smtClean="0"/>
              <a:t>Webáruház</a:t>
            </a:r>
            <a:br>
              <a:rPr lang="hu-HU" dirty="0" smtClean="0"/>
            </a:br>
            <a:r>
              <a:rPr lang="hu-HU" sz="2800" dirty="0" smtClean="0"/>
              <a:t>Kordics Balázs, Szabó Máté</a:t>
            </a:r>
            <a:br>
              <a:rPr lang="hu-HU" sz="2800" dirty="0" smtClean="0"/>
            </a:br>
            <a:r>
              <a:rPr lang="hu-HU" sz="2800" dirty="0" smtClean="0"/>
              <a:t>2023.</a:t>
            </a:r>
            <a:endParaRPr lang="hu-HU" sz="2800" dirty="0"/>
          </a:p>
        </p:txBody>
      </p:sp>
    </p:spTree>
    <p:extLst>
      <p:ext uri="{BB962C8B-B14F-4D97-AF65-F5344CB8AC3E}">
        <p14:creationId xmlns:p14="http://schemas.microsoft.com/office/powerpoint/2010/main" val="3632402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33" y="152228"/>
            <a:ext cx="8006992" cy="40921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Szövegdoboz 4"/>
          <p:cNvSpPr txBox="1"/>
          <p:nvPr/>
        </p:nvSpPr>
        <p:spPr>
          <a:xfrm>
            <a:off x="6564575" y="4444427"/>
            <a:ext cx="459688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 smtClean="0"/>
              <a:t>Admin felület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Törlés, Módosítás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Megrendelések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Új áru felvétele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Kereső</a:t>
            </a:r>
          </a:p>
        </p:txBody>
      </p:sp>
    </p:spTree>
    <p:extLst>
      <p:ext uri="{BB962C8B-B14F-4D97-AF65-F5344CB8AC3E}">
        <p14:creationId xmlns:p14="http://schemas.microsoft.com/office/powerpoint/2010/main" val="418581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8282" y="105915"/>
            <a:ext cx="8749893" cy="31754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Szövegdoboz 4"/>
          <p:cNvSpPr txBox="1"/>
          <p:nvPr/>
        </p:nvSpPr>
        <p:spPr>
          <a:xfrm>
            <a:off x="546627" y="927172"/>
            <a:ext cx="4596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Státusz</a:t>
            </a: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02" y="2466975"/>
            <a:ext cx="4060483" cy="41814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Szövegdoboz 6"/>
          <p:cNvSpPr txBox="1"/>
          <p:nvPr/>
        </p:nvSpPr>
        <p:spPr>
          <a:xfrm>
            <a:off x="4873810" y="3812121"/>
            <a:ext cx="45968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Új áru felvitele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/>
              <a:t>M</a:t>
            </a:r>
            <a:r>
              <a:rPr lang="hu-HU" sz="2400" dirty="0" smtClean="0"/>
              <a:t>ódosítás</a:t>
            </a:r>
            <a:endParaRPr lang="hu-HU" sz="2400" dirty="0" smtClean="0"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9410" y="2676525"/>
            <a:ext cx="3718526" cy="40862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09617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825" y="95249"/>
            <a:ext cx="7035828" cy="356235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89" y="3180722"/>
            <a:ext cx="7105444" cy="356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zövegdoboz 5"/>
          <p:cNvSpPr txBox="1"/>
          <p:nvPr/>
        </p:nvSpPr>
        <p:spPr>
          <a:xfrm>
            <a:off x="564968" y="416777"/>
            <a:ext cx="411180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dirty="0" smtClean="0"/>
              <a:t>Főoldal</a:t>
            </a:r>
            <a:endParaRPr lang="hu-HU" sz="4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 smtClean="0"/>
              <a:t>Navigációs menü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 smtClean="0"/>
              <a:t>Lapozó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3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4400" dirty="0"/>
          </a:p>
        </p:txBody>
      </p:sp>
      <p:sp>
        <p:nvSpPr>
          <p:cNvPr id="7" name="Szövegdoboz 6"/>
          <p:cNvSpPr txBox="1"/>
          <p:nvPr/>
        </p:nvSpPr>
        <p:spPr>
          <a:xfrm>
            <a:off x="7784918" y="3845777"/>
            <a:ext cx="414038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sz="3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 smtClean="0"/>
              <a:t>Navigációs ablakok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 smtClean="0"/>
              <a:t>Kapcsolat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 smtClean="0"/>
              <a:t>Lábjegyzet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3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4400" dirty="0"/>
          </a:p>
        </p:txBody>
      </p:sp>
    </p:spTree>
    <p:extLst>
      <p:ext uri="{BB962C8B-B14F-4D97-AF65-F5344CB8AC3E}">
        <p14:creationId xmlns:p14="http://schemas.microsoft.com/office/powerpoint/2010/main" val="2097280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372" y="96059"/>
            <a:ext cx="7021117" cy="356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2" y="3198750"/>
            <a:ext cx="7042967" cy="356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Szövegdoboz 8"/>
          <p:cNvSpPr txBox="1"/>
          <p:nvPr/>
        </p:nvSpPr>
        <p:spPr>
          <a:xfrm>
            <a:off x="1403168" y="1286684"/>
            <a:ext cx="411180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dirty="0" smtClean="0"/>
              <a:t>Galéria</a:t>
            </a:r>
            <a:endParaRPr lang="hu-HU" sz="3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4400" dirty="0"/>
          </a:p>
        </p:txBody>
      </p:sp>
    </p:spTree>
    <p:extLst>
      <p:ext uri="{BB962C8B-B14F-4D97-AF65-F5344CB8AC3E}">
        <p14:creationId xmlns:p14="http://schemas.microsoft.com/office/powerpoint/2010/main" val="1107731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505" y="89862"/>
            <a:ext cx="7162087" cy="356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14" y="3204538"/>
            <a:ext cx="7196320" cy="356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Szövegdoboz 6"/>
          <p:cNvSpPr txBox="1"/>
          <p:nvPr/>
        </p:nvSpPr>
        <p:spPr>
          <a:xfrm>
            <a:off x="1403168" y="1286684"/>
            <a:ext cx="411180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dirty="0" smtClean="0"/>
              <a:t>Webshop</a:t>
            </a:r>
            <a:endParaRPr lang="hu-HU" sz="3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4400" dirty="0"/>
          </a:p>
        </p:txBody>
      </p:sp>
    </p:spTree>
    <p:extLst>
      <p:ext uri="{BB962C8B-B14F-4D97-AF65-F5344CB8AC3E}">
        <p14:creationId xmlns:p14="http://schemas.microsoft.com/office/powerpoint/2010/main" val="1352418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055" y="493489"/>
            <a:ext cx="3591426" cy="25625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514" y="4143186"/>
            <a:ext cx="3208544" cy="256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Szövegdoboz 6"/>
          <p:cNvSpPr txBox="1"/>
          <p:nvPr/>
        </p:nvSpPr>
        <p:spPr>
          <a:xfrm>
            <a:off x="5765618" y="943784"/>
            <a:ext cx="41118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Felhasználónév kiíratása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Kilépés, Belépés, Regisztráció </a:t>
            </a:r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3247" y="2197029"/>
            <a:ext cx="3524742" cy="17433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Szövegdoboz 8"/>
          <p:cNvSpPr txBox="1"/>
          <p:nvPr/>
        </p:nvSpPr>
        <p:spPr>
          <a:xfrm>
            <a:off x="1819252" y="4824622"/>
            <a:ext cx="4533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Felhasználó adatai módosítása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Rendelések megjelenítése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400" dirty="0" smtClean="0"/>
          </a:p>
        </p:txBody>
      </p:sp>
    </p:spTree>
    <p:extLst>
      <p:ext uri="{BB962C8B-B14F-4D97-AF65-F5344CB8AC3E}">
        <p14:creationId xmlns:p14="http://schemas.microsoft.com/office/powerpoint/2010/main" val="3884748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2" y="304800"/>
            <a:ext cx="6624218" cy="30388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Szövegdoboz 4"/>
          <p:cNvSpPr txBox="1"/>
          <p:nvPr/>
        </p:nvSpPr>
        <p:spPr>
          <a:xfrm>
            <a:off x="1076302" y="3896322"/>
            <a:ext cx="4533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Kosár tartalma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törlés funkciók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Megrendelés </a:t>
            </a: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325" y="2915813"/>
            <a:ext cx="4752975" cy="29593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02296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zövegdoboz 5"/>
          <p:cNvSpPr txBox="1"/>
          <p:nvPr/>
        </p:nvSpPr>
        <p:spPr>
          <a:xfrm>
            <a:off x="5737043" y="447375"/>
            <a:ext cx="4111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Belépés, Hibaüzenet</a:t>
            </a:r>
          </a:p>
        </p:txBody>
      </p:sp>
      <p:sp>
        <p:nvSpPr>
          <p:cNvPr id="7" name="Szövegdoboz 6"/>
          <p:cNvSpPr txBox="1"/>
          <p:nvPr/>
        </p:nvSpPr>
        <p:spPr>
          <a:xfrm>
            <a:off x="4786039" y="4734734"/>
            <a:ext cx="4111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Regisztráció</a:t>
            </a:r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4" y="358227"/>
            <a:ext cx="4920155" cy="33332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1522321"/>
            <a:ext cx="4359457" cy="521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721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667" y="174885"/>
            <a:ext cx="9314055" cy="32758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zövegdoboz 5"/>
          <p:cNvSpPr txBox="1"/>
          <p:nvPr/>
        </p:nvSpPr>
        <p:spPr>
          <a:xfrm>
            <a:off x="83499" y="174885"/>
            <a:ext cx="4111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Megrendelések</a:t>
            </a:r>
          </a:p>
        </p:txBody>
      </p:sp>
      <p:sp>
        <p:nvSpPr>
          <p:cNvPr id="7" name="Szövegdoboz 6"/>
          <p:cNvSpPr txBox="1"/>
          <p:nvPr/>
        </p:nvSpPr>
        <p:spPr>
          <a:xfrm>
            <a:off x="5622743" y="4516514"/>
            <a:ext cx="4111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Adatok módosítása</a:t>
            </a:r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0731" y="4034348"/>
            <a:ext cx="3243719" cy="266296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Szövegdoboz 8"/>
          <p:cNvSpPr txBox="1"/>
          <p:nvPr/>
        </p:nvSpPr>
        <p:spPr>
          <a:xfrm>
            <a:off x="365640" y="3572683"/>
            <a:ext cx="4111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Jelszó módosítása, ellenőrzés</a:t>
            </a:r>
          </a:p>
        </p:txBody>
      </p:sp>
      <p:pic>
        <p:nvPicPr>
          <p:cNvPr id="10" name="Kép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3392" y="3019090"/>
            <a:ext cx="3103451" cy="348648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93566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488" y="423239"/>
            <a:ext cx="7219287" cy="356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Szövegdoboz 4"/>
          <p:cNvSpPr txBox="1"/>
          <p:nvPr/>
        </p:nvSpPr>
        <p:spPr>
          <a:xfrm>
            <a:off x="4103681" y="4587302"/>
            <a:ext cx="4596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/>
              <a:t>Termékek, oldal menü, kereső</a:t>
            </a: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86" y="1948064"/>
            <a:ext cx="3284640" cy="46242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0152" y="2119514"/>
            <a:ext cx="2372273" cy="461809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18623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60</Words>
  <Application>Microsoft Office PowerPoint</Application>
  <PresentationFormat>Szélesvásznú</PresentationFormat>
  <Paragraphs>31</Paragraphs>
  <Slides>11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Office-téma</vt:lpstr>
      <vt:lpstr>Webáruház Kordics Balázs, Szabó Máté 2023.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Webáruház Kordics Balázs, Szabó Máté 2023.</dc:title>
  <dc:creator>Szabó Máté</dc:creator>
  <cp:lastModifiedBy>EVA</cp:lastModifiedBy>
  <cp:revision>12</cp:revision>
  <dcterms:created xsi:type="dcterms:W3CDTF">2023-04-20T06:11:01Z</dcterms:created>
  <dcterms:modified xsi:type="dcterms:W3CDTF">2023-06-08T15:18:10Z</dcterms:modified>
</cp:coreProperties>
</file>

<file path=docProps/thumbnail.jpeg>
</file>